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8" r:id="rId6"/>
    <p:sldId id="301" r:id="rId7"/>
    <p:sldId id="271" r:id="rId8"/>
    <p:sldId id="285" r:id="rId9"/>
    <p:sldId id="289" r:id="rId10"/>
    <p:sldId id="300" r:id="rId11"/>
    <p:sldId id="302" r:id="rId12"/>
    <p:sldId id="286" r:id="rId13"/>
    <p:sldId id="303" r:id="rId14"/>
    <p:sldId id="294" r:id="rId15"/>
    <p:sldId id="291" r:id="rId16"/>
    <p:sldId id="292" r:id="rId17"/>
    <p:sldId id="293" r:id="rId18"/>
    <p:sldId id="295" r:id="rId19"/>
    <p:sldId id="306" r:id="rId20"/>
    <p:sldId id="296" r:id="rId21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4E8650B8-DDA1-42FB-8F81-EB174D028594}">
          <p14:sldIdLst>
            <p14:sldId id="256"/>
            <p14:sldId id="288"/>
            <p14:sldId id="301"/>
            <p14:sldId id="271"/>
            <p14:sldId id="285"/>
            <p14:sldId id="289"/>
            <p14:sldId id="300"/>
            <p14:sldId id="302"/>
            <p14:sldId id="286"/>
            <p14:sldId id="303"/>
            <p14:sldId id="294"/>
            <p14:sldId id="291"/>
            <p14:sldId id="292"/>
            <p14:sldId id="293"/>
            <p14:sldId id="295"/>
            <p14:sldId id="306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remans Wim" initials="BW" lastIdx="1" clrIdx="0">
    <p:extLst>
      <p:ext uri="{19B8F6BF-5375-455C-9EA6-DF929625EA0E}">
        <p15:presenceInfo xmlns:p15="http://schemas.microsoft.com/office/powerpoint/2012/main" userId="S::wim.borremans@limburg.be::3b0ac3ce-0ad7-465f-9847-2be73965b3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B675"/>
    <a:srgbClr val="4EC9F5"/>
    <a:srgbClr val="FF2A3F"/>
    <a:srgbClr val="33FF6D"/>
    <a:srgbClr val="17B1E7"/>
    <a:srgbClr val="FF3E00"/>
    <a:srgbClr val="90D3E3"/>
    <a:srgbClr val="E0A200"/>
    <a:srgbClr val="0069B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89636" autoAdjust="0"/>
  </p:normalViewPr>
  <p:slideViewPr>
    <p:cSldViewPr>
      <p:cViewPr varScale="1">
        <p:scale>
          <a:sx n="102" d="100"/>
          <a:sy n="102" d="100"/>
        </p:scale>
        <p:origin x="194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remans Wim" userId="3b0ac3ce-0ad7-465f-9847-2be73965b3a2" providerId="ADAL" clId="{FB97D9DA-74D5-46BE-9608-E557D855239C}"/>
    <pc:docChg chg="delSld modSection">
      <pc:chgData name="Borremans Wim" userId="3b0ac3ce-0ad7-465f-9847-2be73965b3a2" providerId="ADAL" clId="{FB97D9DA-74D5-46BE-9608-E557D855239C}" dt="2022-05-16T09:15:57.982" v="0" actId="47"/>
      <pc:docMkLst>
        <pc:docMk/>
      </pc:docMkLst>
      <pc:sldChg chg="del">
        <pc:chgData name="Borremans Wim" userId="3b0ac3ce-0ad7-465f-9847-2be73965b3a2" providerId="ADAL" clId="{FB97D9DA-74D5-46BE-9608-E557D855239C}" dt="2022-05-16T09:15:57.982" v="0" actId="47"/>
        <pc:sldMkLst>
          <pc:docMk/>
          <pc:sldMk cId="2730596369" sldId="3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5084" tIns="47543" rIns="95084" bIns="4754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5084" tIns="47543" rIns="95084" bIns="47543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5084" tIns="47543" rIns="95084" bIns="4754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5084" tIns="47543" rIns="95084" bIns="47543" rtlCol="0" anchor="b"/>
          <a:lstStyle>
            <a:lvl1pPr algn="r">
              <a:defRPr sz="1200"/>
            </a:lvl1pPr>
          </a:lstStyle>
          <a:p>
            <a:fld id="{D0D6D8D3-A2FD-4747-AF9C-9AC2CCF310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2137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5084" tIns="47543" rIns="95084" bIns="4754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5084" tIns="47543" rIns="95084" bIns="47543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4" tIns="47543" rIns="95084" bIns="4754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5084" tIns="47543" rIns="95084" bIns="47543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5084" tIns="47543" rIns="95084" bIns="4754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5084" tIns="47543" rIns="95084" bIns="47543" rtlCol="0" anchor="b"/>
          <a:lstStyle>
            <a:lvl1pPr algn="r">
              <a:defRPr sz="1200"/>
            </a:lvl1pPr>
          </a:lstStyle>
          <a:p>
            <a:fld id="{B565BADE-8186-314D-B64D-7135538902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5351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BADE-8186-314D-B64D-71355389029C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B2298E-A06F-4E1B-AA3A-5D2C1FA66D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36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09450FA-C3A2-42A1-AFF1-5EB1CDF0E4BA}" type="datetimeFigureOut">
              <a:rPr lang="nl-BE" smtClean="0"/>
              <a:t>2022-05-16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8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2022-05-16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319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2022-05-16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21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2022-05-16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732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2022-05-16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4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2022-05-16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202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2022-05-16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251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2022-05-16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198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2022-05-16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088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2022-05-16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571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2022-05-16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10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5A328B-A23A-4892-8971-64C2892DFDB4}" type="datetimeFigureOut">
              <a:rPr lang="nl-BE" smtClean="0"/>
              <a:t>2022-05-16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9ADA2C6-DC64-485E-90F2-0018A8E81905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B9C04F0E-30F4-4FFE-9E82-203C3349DFF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0"/>
          <a:stretch/>
        </p:blipFill>
        <p:spPr bwMode="auto">
          <a:xfrm>
            <a:off x="-1" y="34447"/>
            <a:ext cx="9144001" cy="4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35A4F53-5432-43A1-9EAC-8772282D1E7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21288"/>
            <a:ext cx="1402571" cy="6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5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1.em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7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4.png"/><Relationship Id="rId7" Type="http://schemas.openxmlformats.org/officeDocument/2006/relationships/image" Target="../media/image56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55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9.png"/><Relationship Id="rId7" Type="http://schemas.openxmlformats.org/officeDocument/2006/relationships/hyperlink" Target="https://www.ontdektechniektalent.be/techniekmobiel-leerlijnen4.0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0.png"/><Relationship Id="rId5" Type="http://schemas.openxmlformats.org/officeDocument/2006/relationships/image" Target="../media/image57.emf"/><Relationship Id="rId10" Type="http://schemas.openxmlformats.org/officeDocument/2006/relationships/image" Target="../media/image6.png"/><Relationship Id="rId4" Type="http://schemas.openxmlformats.org/officeDocument/2006/relationships/image" Target="../media/image56.emf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7.png"/><Relationship Id="rId4" Type="http://schemas.openxmlformats.org/officeDocument/2006/relationships/image" Target="../media/image6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22.emf"/><Relationship Id="rId4" Type="http://schemas.openxmlformats.org/officeDocument/2006/relationships/image" Target="../media/image17.emf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7.png"/><Relationship Id="rId3" Type="http://schemas.openxmlformats.org/officeDocument/2006/relationships/image" Target="../media/image24.jpeg"/><Relationship Id="rId7" Type="http://schemas.openxmlformats.org/officeDocument/2006/relationships/image" Target="../media/image26.emf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0.jpeg"/><Relationship Id="rId5" Type="http://schemas.openxmlformats.org/officeDocument/2006/relationships/image" Target="../media/image6.png"/><Relationship Id="rId10" Type="http://schemas.openxmlformats.org/officeDocument/2006/relationships/image" Target="../media/image29.jpeg"/><Relationship Id="rId4" Type="http://schemas.openxmlformats.org/officeDocument/2006/relationships/image" Target="../media/image25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r="1764" b="7481"/>
          <a:stretch/>
        </p:blipFill>
        <p:spPr bwMode="auto">
          <a:xfrm>
            <a:off x="146153" y="581957"/>
            <a:ext cx="8851694" cy="4773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 rot="21200160">
            <a:off x="2420768" y="3794188"/>
            <a:ext cx="5310576" cy="3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5661248"/>
            <a:ext cx="1538523" cy="92512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8EE17F6-9F34-426D-A977-2998166A1301}"/>
              </a:ext>
            </a:extLst>
          </p:cNvPr>
          <p:cNvSpPr/>
          <p:nvPr/>
        </p:nvSpPr>
        <p:spPr>
          <a:xfrm>
            <a:off x="0" y="116632"/>
            <a:ext cx="9144000" cy="6741368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17F1CA8-87FD-45A3-B5BE-64D0BDB6A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805264"/>
            <a:ext cx="1440160" cy="747326"/>
          </a:xfrm>
          <a:prstGeom prst="rect">
            <a:avLst/>
          </a:prstGeom>
        </p:spPr>
      </p:pic>
      <p:pic>
        <p:nvPicPr>
          <p:cNvPr id="1026" name="Picture 2" descr="Documenten en projectlogo | Ontdek Techniektalent">
            <a:extLst>
              <a:ext uri="{FF2B5EF4-FFF2-40B4-BE49-F238E27FC236}">
                <a16:creationId xmlns:a16="http://schemas.microsoft.com/office/drawing/2014/main" id="{DDDE0750-E381-467F-A3D1-FC1545A5C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82" y="5885691"/>
            <a:ext cx="1354492" cy="6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8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"/>
          <a:stretch/>
        </p:blipFill>
        <p:spPr bwMode="auto">
          <a:xfrm>
            <a:off x="108453" y="2245435"/>
            <a:ext cx="9035547" cy="4687620"/>
          </a:xfrm>
          <a:prstGeom prst="rect">
            <a:avLst/>
          </a:prstGeom>
          <a:noFill/>
          <a:ln w="127000">
            <a:solidFill>
              <a:srgbClr val="27B67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BBA599E-4FB7-491E-A50D-DF9118330A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27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-417439" y="571173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8575">
                  <a:solidFill>
                    <a:srgbClr val="27B67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BEHOEFTE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F115FD3-F789-47D4-B07E-B946D89C7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42794"/>
            <a:ext cx="1224867" cy="12715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936C51C-CEFB-4A27-8F5C-0891C7E81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466" y="188640"/>
            <a:ext cx="2200354" cy="189376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F785A71D-64CF-4BAD-AF6A-853DC0F57C64}"/>
              </a:ext>
            </a:extLst>
          </p:cNvPr>
          <p:cNvSpPr/>
          <p:nvPr/>
        </p:nvSpPr>
        <p:spPr>
          <a:xfrm>
            <a:off x="229617" y="3046431"/>
            <a:ext cx="8659201" cy="26161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BE" sz="3600" b="1" dirty="0">
                <a:ln>
                  <a:solidFill>
                    <a:srgbClr val="27B6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willen een huisje maken voor het eendje…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nl-BE" sz="3200" dirty="0">
                <a:latin typeface="+mj-lt"/>
              </a:rPr>
              <a:t>Hoe wordt een huis gebouwd?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nl-BE" sz="3200" dirty="0">
                <a:latin typeface="+mj-lt"/>
              </a:rPr>
              <a:t>Welke materialen gebruiken ze?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nl-BE" sz="3200" dirty="0">
                <a:latin typeface="+mj-lt"/>
              </a:rPr>
              <a:t>Hoe verbinden ze deze materialen?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nl-BE" sz="3200" dirty="0">
                <a:latin typeface="+mj-lt"/>
              </a:rPr>
              <a:t>Hoe zijn de bakstenen gestapeld?</a:t>
            </a:r>
          </a:p>
        </p:txBody>
      </p:sp>
    </p:spTree>
    <p:extLst>
      <p:ext uri="{BB962C8B-B14F-4D97-AF65-F5344CB8AC3E}">
        <p14:creationId xmlns:p14="http://schemas.microsoft.com/office/powerpoint/2010/main" val="386270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2841770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600" dirty="0">
                <a:latin typeface="+mj-lt"/>
              </a:rPr>
              <a:t>Maak een ontwerp (grondplan) van je huis.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600" dirty="0">
                <a:latin typeface="+mj-lt"/>
              </a:rPr>
              <a:t>Denk aan de eisen.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600" dirty="0">
                <a:latin typeface="+mj-lt"/>
              </a:rPr>
              <a:t>Materialen per groep: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80 suikerklontjes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poedersuiker tot aan 125ml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maatbeker, 1lepel, 1 spatel, (maatcilinder)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karton, plastiek en een schaar</a:t>
            </a:r>
          </a:p>
        </p:txBody>
      </p:sp>
      <p:sp>
        <p:nvSpPr>
          <p:cNvPr id="10" name="Wolkvormig bijschrift 9"/>
          <p:cNvSpPr/>
          <p:nvPr/>
        </p:nvSpPr>
        <p:spPr>
          <a:xfrm>
            <a:off x="6706614" y="2376265"/>
            <a:ext cx="1451638" cy="1108723"/>
          </a:xfrm>
          <a:prstGeom prst="cloudCallout">
            <a:avLst>
              <a:gd name="adj1" fmla="val 11734"/>
              <a:gd name="adj2" fmla="val 102805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7108278" y="2665629"/>
            <a:ext cx="568843" cy="5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034" y="4207170"/>
            <a:ext cx="1188436" cy="1294607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349C966-1FD3-4E68-AFFF-4ADC6E752B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40" y="5903736"/>
            <a:ext cx="1440160" cy="74732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034034DF-AD3B-4376-A598-73F5F1D140B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27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A3AE4B2-4473-424D-9BDB-5966FD75C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73830"/>
            <a:ext cx="1296144" cy="116435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1E8655C-B488-4702-BD50-2E9147968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8985" y="163700"/>
            <a:ext cx="2200847" cy="1896733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FCFFBE5-9FD6-4E63-B331-853F6FA384CB}"/>
              </a:ext>
            </a:extLst>
          </p:cNvPr>
          <p:cNvCxnSpPr/>
          <p:nvPr/>
        </p:nvCxnSpPr>
        <p:spPr>
          <a:xfrm>
            <a:off x="0" y="2111855"/>
            <a:ext cx="9144000" cy="0"/>
          </a:xfrm>
          <a:prstGeom prst="line">
            <a:avLst/>
          </a:prstGeom>
          <a:ln w="127000">
            <a:solidFill>
              <a:srgbClr val="27B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1BEC8FCE-3075-404F-B013-B92AD4E53237}"/>
              </a:ext>
            </a:extLst>
          </p:cNvPr>
          <p:cNvSpPr/>
          <p:nvPr/>
        </p:nvSpPr>
        <p:spPr>
          <a:xfrm>
            <a:off x="-308335" y="538355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8575">
                  <a:solidFill>
                    <a:srgbClr val="27B67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ONTWERPEN</a:t>
            </a:r>
          </a:p>
        </p:txBody>
      </p:sp>
      <p:pic>
        <p:nvPicPr>
          <p:cNvPr id="15" name="Picture 2" descr="Documenten en projectlogo | Ontdek Techniektalent">
            <a:extLst>
              <a:ext uri="{FF2B5EF4-FFF2-40B4-BE49-F238E27FC236}">
                <a16:creationId xmlns:a16="http://schemas.microsoft.com/office/drawing/2014/main" id="{3ACE6550-6E78-4EDE-9E20-E8196EEF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88" y="5986195"/>
            <a:ext cx="1354492" cy="6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F80A70B4-6678-4C48-94ED-FE3EFA5646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27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AFDFC32-623F-4D5A-82D6-6BA396378D4B}"/>
              </a:ext>
            </a:extLst>
          </p:cNvPr>
          <p:cNvSpPr/>
          <p:nvPr/>
        </p:nvSpPr>
        <p:spPr>
          <a:xfrm>
            <a:off x="-216024" y="155207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8575">
                  <a:solidFill>
                    <a:srgbClr val="27B67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MAKEN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53E7679-B848-493E-8BDF-F95E80C69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141" y="116632"/>
            <a:ext cx="2200847" cy="1944793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95B6AD6-E2C4-4F68-9242-4CE088430106}"/>
              </a:ext>
            </a:extLst>
          </p:cNvPr>
          <p:cNvSpPr/>
          <p:nvPr/>
        </p:nvSpPr>
        <p:spPr>
          <a:xfrm>
            <a:off x="-162018" y="847704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1" cap="none" spc="0" dirty="0">
                <a:ln w="12700">
                  <a:solidFill>
                    <a:srgbClr val="27B67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criteria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E8479A-188C-4315-B725-1C473006F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321573"/>
            <a:ext cx="7992888" cy="3791092"/>
          </a:xfrm>
          <a:prstGeom prst="rect">
            <a:avLst/>
          </a:prstGeom>
        </p:spPr>
      </p:pic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0AD24D0-6ABE-42D9-8AF4-220A446C2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90" y="5882083"/>
            <a:ext cx="1440160" cy="747326"/>
          </a:xfrm>
          <a:prstGeom prst="rect">
            <a:avLst/>
          </a:prstGeom>
        </p:spPr>
      </p:pic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CC73771-2304-4DD3-BA10-2706C1D2D812}"/>
              </a:ext>
            </a:extLst>
          </p:cNvPr>
          <p:cNvCxnSpPr/>
          <p:nvPr/>
        </p:nvCxnSpPr>
        <p:spPr>
          <a:xfrm>
            <a:off x="0" y="2111855"/>
            <a:ext cx="9144000" cy="0"/>
          </a:xfrm>
          <a:prstGeom prst="line">
            <a:avLst/>
          </a:prstGeom>
          <a:ln w="127000">
            <a:solidFill>
              <a:srgbClr val="27B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C34C9C4D-F0C9-4E9F-830B-AB9EC7B93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02666"/>
            <a:ext cx="1584176" cy="1451226"/>
          </a:xfrm>
          <a:prstGeom prst="rect">
            <a:avLst/>
          </a:prstGeom>
        </p:spPr>
      </p:pic>
      <p:pic>
        <p:nvPicPr>
          <p:cNvPr id="10" name="Picture 2" descr="Documenten en projectlogo | Ontdek Techniektalent">
            <a:extLst>
              <a:ext uri="{FF2B5EF4-FFF2-40B4-BE49-F238E27FC236}">
                <a16:creationId xmlns:a16="http://schemas.microsoft.com/office/drawing/2014/main" id="{9C2BFC49-7F91-440D-A8D5-E3469CAC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62" y="5962510"/>
            <a:ext cx="1354492" cy="6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8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971600" y="188640"/>
            <a:ext cx="2232248" cy="2035285"/>
          </a:xfrm>
          <a:prstGeom prst="rect">
            <a:avLst/>
          </a:prstGeom>
          <a:noFill/>
          <a:ln>
            <a:solidFill>
              <a:srgbClr val="4EC9F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988543" y="2339933"/>
            <a:ext cx="2232248" cy="20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971600" y="4491226"/>
            <a:ext cx="2232248" cy="20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4" t="43525" r="39841" b="21137"/>
          <a:stretch/>
        </p:blipFill>
        <p:spPr bwMode="auto">
          <a:xfrm>
            <a:off x="5148064" y="520379"/>
            <a:ext cx="1152128" cy="17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fbeeldingsresultaat voor drawing du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20" y="836712"/>
            <a:ext cx="1239960" cy="12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5" t="43525" r="28043" b="21137"/>
          <a:stretch/>
        </p:blipFill>
        <p:spPr bwMode="auto">
          <a:xfrm>
            <a:off x="5148064" y="2671672"/>
            <a:ext cx="1152128" cy="17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7" t="22078" r="24884" b="52529"/>
          <a:stretch/>
        </p:blipFill>
        <p:spPr bwMode="auto">
          <a:xfrm>
            <a:off x="4485456" y="4811559"/>
            <a:ext cx="259228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fbeeldingsresultaat voor pijl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6"/>
          <a:stretch/>
        </p:blipFill>
        <p:spPr bwMode="auto">
          <a:xfrm>
            <a:off x="3275856" y="2744702"/>
            <a:ext cx="1752129" cy="14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fbeeldingsresultaat voor pijl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36"/>
          <a:stretch/>
        </p:blipFill>
        <p:spPr bwMode="auto">
          <a:xfrm>
            <a:off x="3275855" y="572438"/>
            <a:ext cx="1752129" cy="14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fbeeldingsresultaat voor pijl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/>
          <a:stretch/>
        </p:blipFill>
        <p:spPr bwMode="auto">
          <a:xfrm>
            <a:off x="3275856" y="4800805"/>
            <a:ext cx="1104057" cy="14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Afbeelding 2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3897B9B-2383-4986-B913-2E17ED1259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29" y="5895192"/>
            <a:ext cx="1440160" cy="747326"/>
          </a:xfrm>
          <a:prstGeom prst="rect">
            <a:avLst/>
          </a:prstGeom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01B002B7-B118-491F-B748-3A61256470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27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F639EBB-7AA0-4B03-9218-7AABAC56B20F}"/>
              </a:ext>
            </a:extLst>
          </p:cNvPr>
          <p:cNvSpPr/>
          <p:nvPr/>
        </p:nvSpPr>
        <p:spPr>
          <a:xfrm>
            <a:off x="395536" y="764704"/>
            <a:ext cx="36004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4" name="Picture 2" descr="Documenten en projectlogo | Ontdek Techniektalent">
            <a:extLst>
              <a:ext uri="{FF2B5EF4-FFF2-40B4-BE49-F238E27FC236}">
                <a16:creationId xmlns:a16="http://schemas.microsoft.com/office/drawing/2014/main" id="{E314CE49-0B0C-4A6C-BDA5-387CC57E2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54" y="5975619"/>
            <a:ext cx="1354492" cy="6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4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Afbeeldingsresultaat voor spatel h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513">
            <a:off x="1964904" y="4956132"/>
            <a:ext cx="1753989" cy="172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Maatbekers 3-delig (1000ml-500ml-250ml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2"/>
          <a:stretch/>
        </p:blipFill>
        <p:spPr bwMode="auto">
          <a:xfrm>
            <a:off x="6662666" y="1412776"/>
            <a:ext cx="2414662" cy="205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pet (185 mm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22" y="1524833"/>
            <a:ext cx="430080" cy="18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fbeeldingsresultaat voor maatcilind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r="34178"/>
          <a:stretch/>
        </p:blipFill>
        <p:spPr bwMode="auto">
          <a:xfrm>
            <a:off x="5377439" y="1524833"/>
            <a:ext cx="856818" cy="22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fbeeldingsresultaat voor suikerklontjes tien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9" b="17457"/>
          <a:stretch/>
        </p:blipFill>
        <p:spPr bwMode="auto">
          <a:xfrm>
            <a:off x="513644" y="1314257"/>
            <a:ext cx="2919686" cy="186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Afbeeldingsresultaat voor bloemsuiker tien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2" y="3536681"/>
            <a:ext cx="1464097" cy="22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sresultaat voor bottle water transparen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92" y="1216896"/>
            <a:ext cx="1610171" cy="307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Pasta Kleurstof Set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59" y="2946246"/>
            <a:ext cx="1754259" cy="180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8" name="Picture 20" descr="Afbeeldingsresultaat voor taart karto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9" b="16287"/>
          <a:stretch/>
        </p:blipFill>
        <p:spPr bwMode="auto">
          <a:xfrm>
            <a:off x="4004671" y="4203364"/>
            <a:ext cx="3656482" cy="232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Afbeeldingsresultaat voor lepeltj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3" t="15863" r="40029" b="9858"/>
          <a:stretch/>
        </p:blipFill>
        <p:spPr bwMode="auto">
          <a:xfrm rot="19919899">
            <a:off x="7650836" y="3396266"/>
            <a:ext cx="813252" cy="281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38468C4-C17C-4FE8-8A62-49BCC63731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24" y="5926976"/>
            <a:ext cx="1440160" cy="747326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AB18A435-C212-4591-8652-AE50F192C7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27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C7E522E-ECBE-4C0A-9924-2FCB6B5619C1}"/>
              </a:ext>
            </a:extLst>
          </p:cNvPr>
          <p:cNvSpPr/>
          <p:nvPr/>
        </p:nvSpPr>
        <p:spPr>
          <a:xfrm>
            <a:off x="182577" y="159233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8575">
                  <a:solidFill>
                    <a:srgbClr val="27B67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WELKE MATERIALEN?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4509886-04A2-49DF-90C5-B39C4FD84238}"/>
              </a:ext>
            </a:extLst>
          </p:cNvPr>
          <p:cNvSpPr/>
          <p:nvPr/>
        </p:nvSpPr>
        <p:spPr>
          <a:xfrm>
            <a:off x="260084" y="514371"/>
            <a:ext cx="49549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8" name="Picture 2" descr="Documenten en projectlogo | Ontdek Techniektalent">
            <a:extLst>
              <a:ext uri="{FF2B5EF4-FFF2-40B4-BE49-F238E27FC236}">
                <a16:creationId xmlns:a16="http://schemas.microsoft.com/office/drawing/2014/main" id="{341A80F3-BBC2-4C62-B9ED-1C7E0414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04" y="6007403"/>
            <a:ext cx="1354492" cy="6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4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323528" y="2420888"/>
            <a:ext cx="4104456" cy="374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539454" y="2499073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5261950" y="251709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2800" dirty="0">
                <a:latin typeface="+mj-lt"/>
              </a:rPr>
              <a:t>Is het huisje stevig?</a:t>
            </a:r>
          </a:p>
          <a:p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Kan eendje door het raam kijken?</a:t>
            </a:r>
          </a:p>
          <a:p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Heeft het huisje een dak?</a:t>
            </a:r>
            <a:br>
              <a:rPr lang="nl-BE" sz="2800" dirty="0">
                <a:latin typeface="+mj-lt"/>
              </a:rPr>
            </a:br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Heb je veel materialen gebruikt?</a:t>
            </a:r>
          </a:p>
        </p:txBody>
      </p:sp>
      <p:pic>
        <p:nvPicPr>
          <p:cNvPr id="6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572000" y="3380330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582866" y="4237909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589248" y="5119165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0"/>
            <a:ext cx="1907704" cy="857143"/>
          </a:xfrm>
          <a:prstGeom prst="rect">
            <a:avLst/>
          </a:prstGeom>
        </p:spPr>
      </p:pic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A9C7A41-DFC9-469D-B0EE-C3F6FB2AE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46" y="5855991"/>
            <a:ext cx="1440160" cy="747326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18EBBCFA-375B-4FC4-9D72-90297B1E69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27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790C131-155F-4031-A047-9FB1047F7DA1}"/>
              </a:ext>
            </a:extLst>
          </p:cNvPr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 w="127000">
            <a:solidFill>
              <a:srgbClr val="27B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D985B9CD-7DF1-4DC1-8E2B-F2D67CBA99C9}"/>
              </a:ext>
            </a:extLst>
          </p:cNvPr>
          <p:cNvSpPr/>
          <p:nvPr/>
        </p:nvSpPr>
        <p:spPr>
          <a:xfrm>
            <a:off x="-1057463" y="120088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8575">
                  <a:solidFill>
                    <a:srgbClr val="27B67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TESTEN EN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306EC179-609D-44EA-A2A8-970CB274B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146083"/>
            <a:ext cx="1907704" cy="1777745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5EBC37C6-8800-4837-AF5A-BA36C20D23DE}"/>
              </a:ext>
            </a:extLst>
          </p:cNvPr>
          <p:cNvSpPr/>
          <p:nvPr/>
        </p:nvSpPr>
        <p:spPr>
          <a:xfrm>
            <a:off x="307755" y="843214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8575">
                  <a:solidFill>
                    <a:srgbClr val="27B67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EVALUEREN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548004F-7287-42C4-9944-5388B385E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600" y="417376"/>
            <a:ext cx="925975" cy="55209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0323F8E-6A18-48D2-A7E4-7B1535EBD4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137" y="1119514"/>
            <a:ext cx="532435" cy="615351"/>
          </a:xfrm>
          <a:prstGeom prst="rect">
            <a:avLst/>
          </a:prstGeom>
        </p:spPr>
      </p:pic>
      <p:pic>
        <p:nvPicPr>
          <p:cNvPr id="20" name="Picture 2" descr="Documenten en projectlogo | Ontdek Techniektalent">
            <a:extLst>
              <a:ext uri="{FF2B5EF4-FFF2-40B4-BE49-F238E27FC236}">
                <a16:creationId xmlns:a16="http://schemas.microsoft.com/office/drawing/2014/main" id="{C31B0585-2B89-4EDA-9F88-205F2D67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291" y="5934167"/>
            <a:ext cx="1354492" cy="6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0"/>
            <a:ext cx="1907704" cy="857143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18EBBCFA-375B-4FC4-9D72-90297B1E69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27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790C131-155F-4031-A047-9FB1047F7DA1}"/>
              </a:ext>
            </a:extLst>
          </p:cNvPr>
          <p:cNvCxnSpPr/>
          <p:nvPr/>
        </p:nvCxnSpPr>
        <p:spPr>
          <a:xfrm>
            <a:off x="0" y="1979275"/>
            <a:ext cx="9144000" cy="0"/>
          </a:xfrm>
          <a:prstGeom prst="line">
            <a:avLst/>
          </a:prstGeom>
          <a:ln w="127000">
            <a:solidFill>
              <a:srgbClr val="27B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D985B9CD-7DF1-4DC1-8E2B-F2D67CBA99C9}"/>
              </a:ext>
            </a:extLst>
          </p:cNvPr>
          <p:cNvSpPr/>
          <p:nvPr/>
        </p:nvSpPr>
        <p:spPr>
          <a:xfrm>
            <a:off x="-1057463" y="120088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8575">
                  <a:solidFill>
                    <a:srgbClr val="27B67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TESTEN EN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306EC179-609D-44EA-A2A8-970CB274B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46083"/>
            <a:ext cx="1907704" cy="1777745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5EBC37C6-8800-4837-AF5A-BA36C20D23DE}"/>
              </a:ext>
            </a:extLst>
          </p:cNvPr>
          <p:cNvSpPr/>
          <p:nvPr/>
        </p:nvSpPr>
        <p:spPr>
          <a:xfrm>
            <a:off x="307755" y="843214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8575">
                  <a:solidFill>
                    <a:srgbClr val="27B67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EVALUEREN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548004F-7287-42C4-9944-5388B385E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00" y="417376"/>
            <a:ext cx="925975" cy="55209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0323F8E-6A18-48D2-A7E4-7B1535EBD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137" y="1119514"/>
            <a:ext cx="532435" cy="615351"/>
          </a:xfrm>
          <a:prstGeom prst="rect">
            <a:avLst/>
          </a:prstGeom>
        </p:spPr>
      </p:pic>
      <p:pic>
        <p:nvPicPr>
          <p:cNvPr id="20" name="Picture 2" descr="Documenten en projectlogo | Ontdek Techniektalent">
            <a:extLst>
              <a:ext uri="{FF2B5EF4-FFF2-40B4-BE49-F238E27FC236}">
                <a16:creationId xmlns:a16="http://schemas.microsoft.com/office/drawing/2014/main" id="{C31B0585-2B89-4EDA-9F88-205F2D67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291" y="5934167"/>
            <a:ext cx="1354492" cy="6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hlinkClick r:id="rId7"/>
            <a:extLst>
              <a:ext uri="{FF2B5EF4-FFF2-40B4-BE49-F238E27FC236}">
                <a16:creationId xmlns:a16="http://schemas.microsoft.com/office/drawing/2014/main" id="{B43D45F5-8581-4FBD-9EA8-70489CAF78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892" y="2158116"/>
            <a:ext cx="3111345" cy="4392486"/>
          </a:xfrm>
          <a:prstGeom prst="rect">
            <a:avLst/>
          </a:prstGeom>
        </p:spPr>
      </p:pic>
      <p:pic>
        <p:nvPicPr>
          <p:cNvPr id="16" name="Afbeelding 15">
            <a:hlinkClick r:id="rId7"/>
            <a:extLst>
              <a:ext uri="{FF2B5EF4-FFF2-40B4-BE49-F238E27FC236}">
                <a16:creationId xmlns:a16="http://schemas.microsoft.com/office/drawing/2014/main" id="{DE1323BE-3C59-4A3D-A976-6C39A8F7FB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8976" y="2212894"/>
            <a:ext cx="3034649" cy="4234518"/>
          </a:xfrm>
          <a:prstGeom prst="rect">
            <a:avLst/>
          </a:prstGeom>
        </p:spPr>
      </p:pic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A9C7A41-DFC9-469D-B0EE-C3F6FB2AE2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46" y="5855991"/>
            <a:ext cx="1440160" cy="747326"/>
          </a:xfrm>
          <a:prstGeom prst="rect">
            <a:avLst/>
          </a:prstGeom>
        </p:spPr>
      </p:pic>
      <p:pic>
        <p:nvPicPr>
          <p:cNvPr id="17" name="Afbeelding 16">
            <a:hlinkClick r:id="rId7"/>
            <a:extLst>
              <a:ext uri="{FF2B5EF4-FFF2-40B4-BE49-F238E27FC236}">
                <a16:creationId xmlns:a16="http://schemas.microsoft.com/office/drawing/2014/main" id="{BF10DF06-D4B0-4851-AB81-4AE8617EF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358006">
            <a:off x="7338816" y="2729326"/>
            <a:ext cx="582653" cy="582654"/>
          </a:xfrm>
          <a:prstGeom prst="rect">
            <a:avLst/>
          </a:prstGeom>
          <a:ln w="63500">
            <a:solidFill>
              <a:srgbClr val="27B675"/>
            </a:solidFill>
          </a:ln>
        </p:spPr>
      </p:pic>
    </p:spTree>
    <p:extLst>
      <p:ext uri="{BB962C8B-B14F-4D97-AF65-F5344CB8AC3E}">
        <p14:creationId xmlns:p14="http://schemas.microsoft.com/office/powerpoint/2010/main" val="238315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619983" y="96256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dirty="0">
                <a:solidFill>
                  <a:srgbClr val="FF0000"/>
                </a:solidFill>
                <a:latin typeface="+mj-lt"/>
              </a:rPr>
              <a:t>Bouwen we altijd met bakstenen en in verband?</a:t>
            </a:r>
            <a:endParaRPr lang="nl-BE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7788" r="19704"/>
          <a:stretch/>
        </p:blipFill>
        <p:spPr>
          <a:xfrm>
            <a:off x="467544" y="2200602"/>
            <a:ext cx="2376265" cy="153350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602" y="1833572"/>
            <a:ext cx="1988423" cy="120864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29" y="4225159"/>
            <a:ext cx="2295877" cy="166353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0" y="2521706"/>
            <a:ext cx="2455206" cy="169369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7323" y="4576083"/>
            <a:ext cx="2839133" cy="15258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254" y="3180012"/>
            <a:ext cx="2219491" cy="164456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8"/>
          <a:srcRect t="10802" r="6334"/>
          <a:stretch/>
        </p:blipFill>
        <p:spPr>
          <a:xfrm>
            <a:off x="3467601" y="5056928"/>
            <a:ext cx="1874778" cy="1356873"/>
          </a:xfrm>
          <a:prstGeom prst="rect">
            <a:avLst/>
          </a:prstGeom>
        </p:spPr>
      </p:pic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B237075-519B-4D21-B4E6-365DE3E689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58" y="5809477"/>
            <a:ext cx="1440160" cy="747326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B1910AB7-8313-42C7-B0F5-8224F6E4CE4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FF2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851CBC4-FEB6-4C5E-8CEA-466C0AC23757}"/>
              </a:ext>
            </a:extLst>
          </p:cNvPr>
          <p:cNvSpPr/>
          <p:nvPr/>
        </p:nvSpPr>
        <p:spPr>
          <a:xfrm>
            <a:off x="0" y="57309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8575">
                  <a:solidFill>
                    <a:srgbClr val="FF2A3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DUIDEN</a:t>
            </a:r>
          </a:p>
        </p:txBody>
      </p:sp>
      <p:pic>
        <p:nvPicPr>
          <p:cNvPr id="17" name="Picture 2" descr="Documenten en projectlogo | Ontdek Techniektalent">
            <a:extLst>
              <a:ext uri="{FF2B5EF4-FFF2-40B4-BE49-F238E27FC236}">
                <a16:creationId xmlns:a16="http://schemas.microsoft.com/office/drawing/2014/main" id="{D4A07E22-F680-4E42-9686-5E8F289B7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82" y="5885691"/>
            <a:ext cx="1354492" cy="6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1F6E3AD-DCDA-4C2A-9D85-99426B7BB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79" y="5931861"/>
            <a:ext cx="1440160" cy="74732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0269205-320D-42EA-91BD-3CB71E51C3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134654A-9249-4232-80CD-5FADCE550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35" y="889362"/>
            <a:ext cx="8712529" cy="4464495"/>
          </a:xfrm>
          <a:prstGeom prst="rect">
            <a:avLst/>
          </a:prstGeom>
        </p:spPr>
      </p:pic>
      <p:pic>
        <p:nvPicPr>
          <p:cNvPr id="8" name="Picture 2" descr="Documenten en projectlogo | Ontdek Techniektalent">
            <a:extLst>
              <a:ext uri="{FF2B5EF4-FFF2-40B4-BE49-F238E27FC236}">
                <a16:creationId xmlns:a16="http://schemas.microsoft.com/office/drawing/2014/main" id="{C894FA5A-FED7-4C2E-A051-4133BC55E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02" y="5972074"/>
            <a:ext cx="1354492" cy="6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99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87B4065-A7D1-4924-8229-F6A21E885C82}"/>
              </a:ext>
            </a:extLst>
          </p:cNvPr>
          <p:cNvSpPr/>
          <p:nvPr/>
        </p:nvSpPr>
        <p:spPr>
          <a:xfrm>
            <a:off x="7524328" y="116632"/>
            <a:ext cx="1480274" cy="502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620674D-FF80-43A5-9154-DCD38B7B1489}"/>
              </a:ext>
            </a:extLst>
          </p:cNvPr>
          <p:cNvSpPr/>
          <p:nvPr/>
        </p:nvSpPr>
        <p:spPr>
          <a:xfrm>
            <a:off x="6228184" y="116632"/>
            <a:ext cx="2776418" cy="6619783"/>
          </a:xfrm>
          <a:prstGeom prst="rect">
            <a:avLst/>
          </a:prstGeom>
          <a:solidFill>
            <a:srgbClr val="4EC9F5"/>
          </a:solidFill>
          <a:ln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1F6E3AD-DCDA-4C2A-9D85-99426B7BB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781246"/>
            <a:ext cx="1440160" cy="74732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0269205-320D-42EA-91BD-3CB71E51C3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03528D-E259-4BB5-8682-B4B597AA7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8" y="703091"/>
            <a:ext cx="5950215" cy="491055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8A585E6-EBBF-4612-A760-1C16F588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088" y="364639"/>
            <a:ext cx="4532552" cy="1570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HUIS VOOR </a:t>
            </a:r>
            <a:br>
              <a:rPr lang="en-US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en-US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EENDJE</a:t>
            </a:r>
            <a:endParaRPr lang="en-US" b="1" kern="1200" cap="none" spc="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6392A11-FC16-40D9-B60F-6E7BA7595E8C}"/>
              </a:ext>
            </a:extLst>
          </p:cNvPr>
          <p:cNvSpPr txBox="1">
            <a:spLocks/>
          </p:cNvSpPr>
          <p:nvPr/>
        </p:nvSpPr>
        <p:spPr>
          <a:xfrm>
            <a:off x="5364088" y="3830827"/>
            <a:ext cx="4532552" cy="15703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</a:br>
            <a:br>
              <a:rPr lang="en-US" sz="4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en-US" sz="51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voor</a:t>
            </a:r>
            <a:r>
              <a:rPr lang="en-US" sz="5100" b="1" u="sng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onderzoek</a:t>
            </a:r>
            <a:b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48C4CB41-D453-43C5-91F1-6ED20A864C3F}"/>
              </a:ext>
            </a:extLst>
          </p:cNvPr>
          <p:cNvSpPr/>
          <p:nvPr/>
        </p:nvSpPr>
        <p:spPr>
          <a:xfrm>
            <a:off x="7236296" y="2420888"/>
            <a:ext cx="974724" cy="1570359"/>
          </a:xfrm>
          <a:prstGeom prst="downArrow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2" name="Picture 2" descr="Documenten en projectlogo | Ontdek Techniektalent">
            <a:extLst>
              <a:ext uri="{FF2B5EF4-FFF2-40B4-BE49-F238E27FC236}">
                <a16:creationId xmlns:a16="http://schemas.microsoft.com/office/drawing/2014/main" id="{CFB85913-255D-4E9F-ACBE-6B6E3A97D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5861673"/>
            <a:ext cx="1354492" cy="6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3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erelateerde afbeelding"/>
          <p:cNvPicPr>
            <a:picLocks noChangeAspect="1" noChangeArrowheads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5648"/>
            <a:ext cx="9144000" cy="4622352"/>
          </a:xfrm>
          <a:prstGeom prst="rect">
            <a:avLst/>
          </a:prstGeom>
          <a:noFill/>
          <a:ln w="127000">
            <a:solidFill>
              <a:srgbClr val="17B1E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fbeeldingsresultaat voor drawing d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84367"/>
            <a:ext cx="4137081" cy="4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D305FB7-B895-4709-97CA-4A1DB375E3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17B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B20D76-91BF-4FF7-9461-EA153B4CBD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2067" y="735777"/>
            <a:ext cx="884796" cy="87236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EB4D702-C2F2-4108-8C67-4015F6A15F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3035"/>
          <a:stretch/>
        </p:blipFill>
        <p:spPr>
          <a:xfrm>
            <a:off x="110758" y="136468"/>
            <a:ext cx="2301002" cy="197907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778AD97-74A3-41BB-A251-C7C6C64F153B}"/>
              </a:ext>
            </a:extLst>
          </p:cNvPr>
          <p:cNvSpPr/>
          <p:nvPr/>
        </p:nvSpPr>
        <p:spPr>
          <a:xfrm>
            <a:off x="437137" y="656159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8575">
                  <a:solidFill>
                    <a:srgbClr val="17B1E7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VERWONDEREN</a:t>
            </a:r>
          </a:p>
        </p:txBody>
      </p:sp>
    </p:spTree>
    <p:extLst>
      <p:ext uri="{BB962C8B-B14F-4D97-AF65-F5344CB8AC3E}">
        <p14:creationId xmlns:p14="http://schemas.microsoft.com/office/powerpoint/2010/main" val="312613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lego eendje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008"/>
            <a:ext cx="9132375" cy="4605992"/>
          </a:xfrm>
          <a:prstGeom prst="rect">
            <a:avLst/>
          </a:prstGeom>
          <a:noFill/>
          <a:ln w="127000">
            <a:solidFill>
              <a:srgbClr val="17B1E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55342" y="3599587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rgbClr val="FF2A3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Bespreek jouw eendje!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80DC54F-27AD-42C8-A148-012EF5E393D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17B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C2AC10-3D00-469D-8106-F3BDF139D1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3035"/>
          <a:stretch/>
        </p:blipFill>
        <p:spPr>
          <a:xfrm>
            <a:off x="179512" y="211883"/>
            <a:ext cx="2301002" cy="189710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C4FCA40-17B0-4D7E-9BCF-4CD8E2E49587}"/>
              </a:ext>
            </a:extLst>
          </p:cNvPr>
          <p:cNvSpPr/>
          <p:nvPr/>
        </p:nvSpPr>
        <p:spPr>
          <a:xfrm>
            <a:off x="110683" y="664339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8575">
                  <a:solidFill>
                    <a:srgbClr val="17B1E7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VERKENNEN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252D05-C5D6-450C-9C38-FC37915CD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511" y="603026"/>
            <a:ext cx="1521645" cy="10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9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hermafbeelding 2015-08-18 om 16.37.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60" y="3068960"/>
            <a:ext cx="3451196" cy="36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fgeronde rechthoek 3"/>
          <p:cNvSpPr/>
          <p:nvPr/>
        </p:nvSpPr>
        <p:spPr>
          <a:xfrm>
            <a:off x="3203848" y="3212976"/>
            <a:ext cx="1307210" cy="3384376"/>
          </a:xfrm>
          <a:prstGeom prst="roundRect">
            <a:avLst/>
          </a:prstGeom>
          <a:noFill/>
          <a:ln w="63500">
            <a:solidFill>
              <a:srgbClr val="00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fgeronde rechthoek 7"/>
          <p:cNvSpPr/>
          <p:nvPr/>
        </p:nvSpPr>
        <p:spPr>
          <a:xfrm>
            <a:off x="4625913" y="3212976"/>
            <a:ext cx="1307210" cy="3384376"/>
          </a:xfrm>
          <a:prstGeom prst="roundRect">
            <a:avLst/>
          </a:prstGeom>
          <a:noFill/>
          <a:ln w="63500">
            <a:solidFill>
              <a:srgbClr val="00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97989" y="5178718"/>
            <a:ext cx="4625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Bouw de twee muurtjes 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Nu gaan we testen!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Welk muurtje is het stevigst?</a:t>
            </a:r>
          </a:p>
        </p:txBody>
      </p:sp>
      <p:sp>
        <p:nvSpPr>
          <p:cNvPr id="11" name="Wolkvormig bijschrift 10"/>
          <p:cNvSpPr/>
          <p:nvPr/>
        </p:nvSpPr>
        <p:spPr>
          <a:xfrm>
            <a:off x="6444208" y="4277050"/>
            <a:ext cx="2328910" cy="1456205"/>
          </a:xfrm>
          <a:prstGeom prst="cloudCallout">
            <a:avLst>
              <a:gd name="adj1" fmla="val -57115"/>
              <a:gd name="adj2" fmla="val 67077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6815242" y="4665246"/>
            <a:ext cx="1789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 denk je?</a:t>
            </a:r>
          </a:p>
        </p:txBody>
      </p:sp>
      <p:pic>
        <p:nvPicPr>
          <p:cNvPr id="14" name="Afbeelding 1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42BB1F6-F414-4D93-A197-0D5C6C659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75" y="5947031"/>
            <a:ext cx="1440160" cy="747326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9AFE86B1-BAB6-454B-A01A-D6EF423C0B79}"/>
              </a:ext>
            </a:extLst>
          </p:cNvPr>
          <p:cNvSpPr/>
          <p:nvPr/>
        </p:nvSpPr>
        <p:spPr>
          <a:xfrm>
            <a:off x="175898" y="475477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8575">
                  <a:solidFill>
                    <a:srgbClr val="17B1E7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ONDERZOEK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CC80F60-EA4D-4701-92AB-5F4F920B8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496" y="488132"/>
            <a:ext cx="664775" cy="61930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2B50D5C-E5B1-4634-954B-EE9D60DB7D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3035"/>
          <a:stretch/>
        </p:blipFill>
        <p:spPr>
          <a:xfrm>
            <a:off x="129759" y="194716"/>
            <a:ext cx="2228994" cy="1917139"/>
          </a:xfrm>
          <a:prstGeom prst="rect">
            <a:avLst/>
          </a:prstGeom>
        </p:spPr>
      </p:pic>
      <p:pic>
        <p:nvPicPr>
          <p:cNvPr id="3" name="Picture 4" descr="https://attachment.outlook.live.net/owa/Haldermans_Anouk@hotmail.com/service.svc/s/GetAttachmentThumbnail?id=AQMkADAwATY3ZmYAZS05NmRkAC02ZjgxLTAwAi0wMAoARgAAAyZZPnjjAp1KrU8a9jLYTKkHAPzQBzPWjHdHgRVPt02ZYGIAAAIBCQAAAPzQBzPWjHdHgRVPt02ZYGIAAiWyapMAAAABEgAQAFmf%2FjgSYUtDl12uIoQvhvI%3D&amp;thumbnailType=2&amp;owa=outlook.live.com&amp;scriptVer=20181008.06&amp;isc=1&amp;X-OWA-CANARY=WmLLhiAyT0afMZpY7zY0cbAfNx_4M9YYzgia9MEW7dUgy1QLLdkm3TFuav5jauLiLa0JdFxpVD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I1OTgyLTI1MzEwOTQ0MDFcIixcInB1aWRcIjpcIjE4Mjk1ODEyODk3NzkwNzNcIixcIm9pZFwiOlwiMDAwNjdmZmUtOTZkZC02ZjgxLTAwMDAtMDAwMDAwMDAwMDAwXCIsXCJzY29wZVwiOlwiT3dhRG93bmxvYWRcIn0iLCJuYmYiOjE1Mzk3NTY4NzAsImV4cCI6MTUzOTc1NzQ3MCwiaXNzIjoiMDAwMDAwMDItMDAwMC0wZmYxLWNlMDAtMDAwMDAwMDAwMDAwQDg0ZGY5ZTdmLWU5ZjYtNDBhZi1iNDM1LWFhYWFhYWFhYWFhYSIsImF1ZCI6IjAwMDAwMDAyLTAwMDAtMGZmMS1jZTAwLTAwMDAwMDAwMDAwMC9hdHRhY2htZW50Lm91dGxvb2subGl2ZS5uZXRAODRkZjllN2YtZTlmNi00MGFmLWI0MzUtYWFhYWFhYWFhYWFhIn0.MAvNcXgwdRIA8pnc6B3ghibtKR_Zde4_ppuCk8TeyAwXpbo19Hyj0H2QNp-H09ZBB3_sCqNUmu2pzVeWIo6_eFT8eNtzA_TRl3AEK5QD8b9Cxz578r8jmVCPNBzjEHd35Xy460dSEZXXR2idF-vkL8bS07f8SPE__ZO3JtsbYE-D6N3EZiWj5DJ5oYABn4gUQkrOMfBUAUySLOJD5Lc8QLeGJaH-jwfjPDUbokLmt7uXxvMIDDf_AKVURhVHSa0EcQ-3937mYFtWdv0KbiSZIjw47a_q2ds77-7gPrfYkttBjcuejoDJRYI-LceQePdQ645fpijqv3tMIxFHNzhomw&amp;animation=true">
            <a:extLst>
              <a:ext uri="{FF2B5EF4-FFF2-40B4-BE49-F238E27FC236}">
                <a16:creationId xmlns:a16="http://schemas.microsoft.com/office/drawing/2014/main" id="{99F7307A-8C1C-4A6E-A9A1-3E5983F7C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8"/>
          <a:stretch/>
        </p:blipFill>
        <p:spPr bwMode="auto">
          <a:xfrm>
            <a:off x="295544" y="2180654"/>
            <a:ext cx="3031149" cy="14387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attachment.outlook.live.net/owa/Haldermans_Anouk@hotmail.com/service.svc/s/GetAttachmentThumbnail?id=AQMkADAwATY3ZmYAZS05NmRkAC02ZjgxLTAwAi0wMAoARgAAAyZZPnjjAp1KrU8a9jLYTKkHAPzQBzPWjHdHgRVPt02ZYGIAAAIBCgAAAPzQBzPWjHdHgRVPt02ZYGIAAiWyRwUAAAABEgAQACoTaFyrBMZOkWOiwQEd5S4%3D&amp;thumbnailType=2&amp;owa=outlook.live.com&amp;scriptVer=20181008.06&amp;isc=1&amp;X-OWA-CANARY=TjCI_Uv1Dk2mq-8Fs5wOehDroxf4M9YYJbOw_lWc6MbODydZQOlZZWnvBll2MztWbe4SAtcidQw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I1OTgyLTI1MzEwOTQ0MDFcIixcInB1aWRcIjpcIjE4Mjk1ODEyODk3NzkwNzNcIixcIm9pZFwiOlwiMDAwNjdmZmUtOTZkZC02ZjgxLTAwMDAtMDAwMDAwMDAwMDAwXCIsXCJzY29wZVwiOlwiT3dhRG93bmxvYWRcIn0iLCJuYmYiOjE1Mzk3NTY4NzAsImV4cCI6MTUzOTc1NzQ3MCwiaXNzIjoiMDAwMDAwMDItMDAwMC0wZmYxLWNlMDAtMDAwMDAwMDAwMDAwQDg0ZGY5ZTdmLWU5ZjYtNDBhZi1iNDM1LWFhYWFhYWFhYWFhYSIsImF1ZCI6IjAwMDAwMDAyLTAwMDAtMGZmMS1jZTAwLTAwMDAwMDAwMDAwMC9hdHRhY2htZW50Lm91dGxvb2subGl2ZS5uZXRAODRkZjllN2YtZTlmNi00MGFmLWI0MzUtYWFhYWFhYWFhYWFhIn0.MAvNcXgwdRIA8pnc6B3ghibtKR_Zde4_ppuCk8TeyAwXpbo19Hyj0H2QNp-H09ZBB3_sCqNUmu2pzVeWIo6_eFT8eNtzA_TRl3AEK5QD8b9Cxz578r8jmVCPNBzjEHd35Xy460dSEZXXR2idF-vkL8bS07f8SPE__ZO3JtsbYE-D6N3EZiWj5DJ5oYABn4gUQkrOMfBUAUySLOJD5Lc8QLeGJaH-jwfjPDUbokLmt7uXxvMIDDf_AKVURhVHSa0EcQ-3937mYFtWdv0KbiSZIjw47a_q2ds77-7gPrfYkttBjcuejoDJRYI-LceQePdQ645fpijqv3tMIxFHNzhomw&amp;animation=true">
            <a:extLst>
              <a:ext uri="{FF2B5EF4-FFF2-40B4-BE49-F238E27FC236}">
                <a16:creationId xmlns:a16="http://schemas.microsoft.com/office/drawing/2014/main" id="{BBEEF4CB-4471-4E59-AF89-81E1EAC06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3"/>
          <a:stretch/>
        </p:blipFill>
        <p:spPr bwMode="auto">
          <a:xfrm>
            <a:off x="5811818" y="2115540"/>
            <a:ext cx="3031149" cy="14387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D46FE703-3EDE-4047-AA87-9BB382A932BB}"/>
              </a:ext>
            </a:extLst>
          </p:cNvPr>
          <p:cNvSpPr/>
          <p:nvPr/>
        </p:nvSpPr>
        <p:spPr>
          <a:xfrm>
            <a:off x="0" y="104489"/>
            <a:ext cx="9144000" cy="6753511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99C655A-4951-4612-AA79-F830A2FB11BC}"/>
              </a:ext>
            </a:extLst>
          </p:cNvPr>
          <p:cNvCxnSpPr/>
          <p:nvPr/>
        </p:nvCxnSpPr>
        <p:spPr>
          <a:xfrm>
            <a:off x="0" y="2111855"/>
            <a:ext cx="9144000" cy="0"/>
          </a:xfrm>
          <a:prstGeom prst="line">
            <a:avLst/>
          </a:prstGeom>
          <a:ln w="127000">
            <a:solidFill>
              <a:srgbClr val="4EC9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Afbeeldingsresultaat voor pij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4423">
            <a:off x="1355253" y="3828563"/>
            <a:ext cx="2215543" cy="110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fbeeldingsresultaat voor pij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4296">
            <a:off x="5548511" y="3767570"/>
            <a:ext cx="2257003" cy="11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B232DEAE-B586-4694-8AD2-0411962156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6091" y="1172109"/>
            <a:ext cx="717630" cy="661358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331BA99E-43F5-4D3E-9D2B-17A47B15149A}"/>
              </a:ext>
            </a:extLst>
          </p:cNvPr>
          <p:cNvSpPr/>
          <p:nvPr/>
        </p:nvSpPr>
        <p:spPr>
          <a:xfrm>
            <a:off x="343620" y="116081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1" dirty="0">
                <a:ln w="12700">
                  <a:solidFill>
                    <a:srgbClr val="17B1E7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opzetten (hypothese) + uitvoeren</a:t>
            </a:r>
            <a:endParaRPr lang="nl-NL" sz="3200" b="1" cap="none" spc="0" dirty="0">
              <a:ln w="12700">
                <a:solidFill>
                  <a:srgbClr val="17B1E7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1" name="Picture 2" descr="Documenten en projectlogo | Ontdek Techniektalent">
            <a:extLst>
              <a:ext uri="{FF2B5EF4-FFF2-40B4-BE49-F238E27FC236}">
                <a16:creationId xmlns:a16="http://schemas.microsoft.com/office/drawing/2014/main" id="{7AE24795-91CE-4210-9638-6887DB7A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59" y="6027458"/>
            <a:ext cx="1354492" cy="6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53" y="3761971"/>
            <a:ext cx="1926306" cy="161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metselverband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61"/>
          <a:stretch/>
        </p:blipFill>
        <p:spPr bwMode="auto">
          <a:xfrm>
            <a:off x="7389462" y="2923218"/>
            <a:ext cx="1250399" cy="110577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pij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230">
            <a:off x="5930725" y="3478301"/>
            <a:ext cx="1258182" cy="53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1F6E3AD-DCDA-4C2A-9D85-99426B7BB1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79" y="5931861"/>
            <a:ext cx="1440160" cy="74732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0269205-320D-42EA-91BD-3CB71E51C3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4E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AC69D93-A68B-4987-8FE3-B512DCC2B6A2}"/>
              </a:ext>
            </a:extLst>
          </p:cNvPr>
          <p:cNvSpPr/>
          <p:nvPr/>
        </p:nvSpPr>
        <p:spPr>
          <a:xfrm>
            <a:off x="369541" y="443127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8575">
                  <a:solidFill>
                    <a:srgbClr val="17B1E7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WAARNEMING? 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FE01E69-52CF-4BC2-ABE1-75BAB4DC9E83}"/>
              </a:ext>
            </a:extLst>
          </p:cNvPr>
          <p:cNvSpPr/>
          <p:nvPr/>
        </p:nvSpPr>
        <p:spPr>
          <a:xfrm>
            <a:off x="369541" y="1169272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12700">
                  <a:solidFill>
                    <a:srgbClr val="17B1E7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+ besluit</a:t>
            </a:r>
            <a:r>
              <a:rPr lang="nl-NL" sz="3200" b="1" dirty="0">
                <a:ln w="12700">
                  <a:solidFill>
                    <a:srgbClr val="17B1E7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vormen</a:t>
            </a:r>
            <a:endParaRPr lang="nl-NL" sz="3200" b="1" cap="none" spc="0" dirty="0">
              <a:ln w="12700">
                <a:solidFill>
                  <a:srgbClr val="17B1E7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0DBCA51-EECE-4B42-B596-C1FA399260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3035"/>
          <a:stretch/>
        </p:blipFill>
        <p:spPr>
          <a:xfrm>
            <a:off x="129759" y="194716"/>
            <a:ext cx="2228994" cy="191713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13F3E9E-D165-49BF-96F4-0757CE997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709" y="368241"/>
            <a:ext cx="692753" cy="7061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E98AD96-823E-4309-ABDD-14B90984C9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5003" y="1014102"/>
            <a:ext cx="720080" cy="739945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26B962F-CDD8-4993-9FB5-F3CC33D73153}"/>
              </a:ext>
            </a:extLst>
          </p:cNvPr>
          <p:cNvCxnSpPr/>
          <p:nvPr/>
        </p:nvCxnSpPr>
        <p:spPr>
          <a:xfrm>
            <a:off x="0" y="2111855"/>
            <a:ext cx="9144000" cy="0"/>
          </a:xfrm>
          <a:prstGeom prst="line">
            <a:avLst/>
          </a:prstGeom>
          <a:ln w="127000">
            <a:solidFill>
              <a:srgbClr val="4EC9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s://attachment.outlook.live.net/owa/Haldermans_Anouk@hotmail.com/service.svc/s/GetAttachmentThumbnail?id=AQMkADAwATY3ZmYAZS05NmRkAC02ZjgxLTAwAi0wMAoARgAAAyZZPnjjAp1KrU8a9jLYTKkHAPzQBzPWjHdHgRVPt02ZYGIAAAIBCQAAAPzQBzPWjHdHgRVPt02ZYGIAAiWyapMAAAABEgAQAFmf%2FjgSYUtDl12uIoQvhvI%3D&amp;thumbnailType=2&amp;owa=outlook.live.com&amp;scriptVer=20181008.06&amp;isc=1&amp;X-OWA-CANARY=WmLLhiAyT0afMZpY7zY0cbAfNx_4M9YYzgia9MEW7dUgy1QLLdkm3TFuav5jauLiLa0JdFxpVD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I1OTgyLTI1MzEwOTQ0MDFcIixcInB1aWRcIjpcIjE4Mjk1ODEyODk3NzkwNzNcIixcIm9pZFwiOlwiMDAwNjdmZmUtOTZkZC02ZjgxLTAwMDAtMDAwMDAwMDAwMDAwXCIsXCJzY29wZVwiOlwiT3dhRG93bmxvYWRcIn0iLCJuYmYiOjE1Mzk3NTY4NzAsImV4cCI6MTUzOTc1NzQ3MCwiaXNzIjoiMDAwMDAwMDItMDAwMC0wZmYxLWNlMDAtMDAwMDAwMDAwMDAwQDg0ZGY5ZTdmLWU5ZjYtNDBhZi1iNDM1LWFhYWFhYWFhYWFhYSIsImF1ZCI6IjAwMDAwMDAyLTAwMDAtMGZmMS1jZTAwLTAwMDAwMDAwMDAwMC9hdHRhY2htZW50Lm91dGxvb2subGl2ZS5uZXRAODRkZjllN2YtZTlmNi00MGFmLWI0MzUtYWFhYWFhYWFhYWFhIn0.MAvNcXgwdRIA8pnc6B3ghibtKR_Zde4_ppuCk8TeyAwXpbo19Hyj0H2QNp-H09ZBB3_sCqNUmu2pzVeWIo6_eFT8eNtzA_TRl3AEK5QD8b9Cxz578r8jmVCPNBzjEHd35Xy460dSEZXXR2idF-vkL8bS07f8SPE__ZO3JtsbYE-D6N3EZiWj5DJ5oYABn4gUQkrOMfBUAUySLOJD5Lc8QLeGJaH-jwfjPDUbokLmt7uXxvMIDDf_AKVURhVHSa0EcQ-3937mYFtWdv0KbiSZIjw47a_q2ds77-7gPrfYkttBjcuejoDJRYI-LceQePdQ645fpijqv3tMIxFHNzhomw&amp;animation=true">
            <a:extLst>
              <a:ext uri="{FF2B5EF4-FFF2-40B4-BE49-F238E27FC236}">
                <a16:creationId xmlns:a16="http://schemas.microsoft.com/office/drawing/2014/main" id="{35279B28-B30B-4E60-9BC6-965DA44D7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8"/>
          <a:stretch/>
        </p:blipFill>
        <p:spPr bwMode="auto">
          <a:xfrm rot="20349568">
            <a:off x="650935" y="2950506"/>
            <a:ext cx="2593728" cy="1231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2" descr="https://attachment.outlook.live.net/owa/Haldermans_Anouk@hotmail.com/service.svc/s/GetAttachmentThumbnail?id=AQMkADAwATY3ZmYAZS05NmRkAC02ZjgxLTAwAi0wMAoARgAAAyZZPnjjAp1KrU8a9jLYTKkHAPzQBzPWjHdHgRVPt02ZYGIAAAIBCgAAAPzQBzPWjHdHgRVPt02ZYGIAAiWyRwUAAAABEgAQACoTaFyrBMZOkWOiwQEd5S4%3D&amp;thumbnailType=2&amp;owa=outlook.live.com&amp;scriptVer=20181008.06&amp;isc=1&amp;X-OWA-CANARY=TjCI_Uv1Dk2mq-8Fs5wOehDroxf4M9YYJbOw_lWc6MbODydZQOlZZWnvBll2MztWbe4SAtcidQw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I1OTgyLTI1MzEwOTQ0MDFcIixcInB1aWRcIjpcIjE4Mjk1ODEyODk3NzkwNzNcIixcIm9pZFwiOlwiMDAwNjdmZmUtOTZkZC02ZjgxLTAwMDAtMDAwMDAwMDAwMDAwXCIsXCJzY29wZVwiOlwiT3dhRG93bmxvYWRcIn0iLCJuYmYiOjE1Mzk3NTY4NzAsImV4cCI6MTUzOTc1NzQ3MCwiaXNzIjoiMDAwMDAwMDItMDAwMC0wZmYxLWNlMDAtMDAwMDAwMDAwMDAwQDg0ZGY5ZTdmLWU5ZjYtNDBhZi1iNDM1LWFhYWFhYWFhYWFhYSIsImF1ZCI6IjAwMDAwMDAyLTAwMDAtMGZmMS1jZTAwLTAwMDAwMDAwMDAwMC9hdHRhY2htZW50Lm91dGxvb2subGl2ZS5uZXRAODRkZjllN2YtZTlmNi00MGFmLWI0MzUtYWFhYWFhYWFhYWFhIn0.MAvNcXgwdRIA8pnc6B3ghibtKR_Zde4_ppuCk8TeyAwXpbo19Hyj0H2QNp-H09ZBB3_sCqNUmu2pzVeWIo6_eFT8eNtzA_TRl3AEK5QD8b9Cxz578r8jmVCPNBzjEHd35Xy460dSEZXXR2idF-vkL8bS07f8SPE__ZO3JtsbYE-D6N3EZiWj5DJ5oYABn4gUQkrOMfBUAUySLOJD5Lc8QLeGJaH-jwfjPDUbokLmt7uXxvMIDDf_AKVURhVHSa0EcQ-3937mYFtWdv0KbiSZIjw47a_q2ds77-7gPrfYkttBjcuejoDJRYI-LceQePdQ645fpijqv3tMIxFHNzhomw&amp;animation=true">
            <a:extLst>
              <a:ext uri="{FF2B5EF4-FFF2-40B4-BE49-F238E27FC236}">
                <a16:creationId xmlns:a16="http://schemas.microsoft.com/office/drawing/2014/main" id="{2C1BC5CB-B7D0-4EB2-AEF1-0C1DFA41F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3"/>
          <a:stretch/>
        </p:blipFill>
        <p:spPr bwMode="auto">
          <a:xfrm rot="1144163">
            <a:off x="1028023" y="4090139"/>
            <a:ext cx="2538761" cy="1205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Afbeelding 16" descr="Afbeeldingsresultaat voor duim omhoog omlaag">
            <a:extLst>
              <a:ext uri="{FF2B5EF4-FFF2-40B4-BE49-F238E27FC236}">
                <a16:creationId xmlns:a16="http://schemas.microsoft.com/office/drawing/2014/main" id="{079A5EBD-6181-4789-B22A-052BAEA8ED17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5" b="9428"/>
          <a:stretch/>
        </p:blipFill>
        <p:spPr bwMode="auto">
          <a:xfrm>
            <a:off x="3225853" y="2364737"/>
            <a:ext cx="404239" cy="465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Afbeelding 17" descr="Afbeeldingsresultaat voor duim omhoog omlaag">
            <a:extLst>
              <a:ext uri="{FF2B5EF4-FFF2-40B4-BE49-F238E27FC236}">
                <a16:creationId xmlns:a16="http://schemas.microsoft.com/office/drawing/2014/main" id="{0E6F8044-9CCE-4DFB-98B5-8A39625E52D1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5" b="9428"/>
          <a:stretch/>
        </p:blipFill>
        <p:spPr bwMode="auto">
          <a:xfrm>
            <a:off x="3803711" y="4538280"/>
            <a:ext cx="340696" cy="5013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4" descr="Afbeeldingsresultaat voor tennisbal">
            <a:extLst>
              <a:ext uri="{FF2B5EF4-FFF2-40B4-BE49-F238E27FC236}">
                <a16:creationId xmlns:a16="http://schemas.microsoft.com/office/drawing/2014/main" id="{DED5D72F-F451-4F1A-AC64-3C6C2EF4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73" y="3865403"/>
            <a:ext cx="523038" cy="52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ocumenten en projectlogo | Ontdek Techniektalent">
            <a:extLst>
              <a:ext uri="{FF2B5EF4-FFF2-40B4-BE49-F238E27FC236}">
                <a16:creationId xmlns:a16="http://schemas.microsoft.com/office/drawing/2014/main" id="{F3503642-5EE8-45E5-B652-AF49254B3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46" y="5984092"/>
            <a:ext cx="1354492" cy="6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3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87B4065-A7D1-4924-8229-F6A21E885C82}"/>
              </a:ext>
            </a:extLst>
          </p:cNvPr>
          <p:cNvSpPr/>
          <p:nvPr/>
        </p:nvSpPr>
        <p:spPr>
          <a:xfrm>
            <a:off x="7524328" y="116632"/>
            <a:ext cx="1480274" cy="502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620674D-FF80-43A5-9154-DCD38B7B1489}"/>
              </a:ext>
            </a:extLst>
          </p:cNvPr>
          <p:cNvSpPr/>
          <p:nvPr/>
        </p:nvSpPr>
        <p:spPr>
          <a:xfrm>
            <a:off x="6120172" y="116632"/>
            <a:ext cx="2776418" cy="6619783"/>
          </a:xfrm>
          <a:prstGeom prst="rect">
            <a:avLst/>
          </a:prstGeom>
          <a:solidFill>
            <a:srgbClr val="27B675"/>
          </a:solidFill>
          <a:ln>
            <a:solidFill>
              <a:srgbClr val="27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1F6E3AD-DCDA-4C2A-9D85-99426B7BB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01" y="5788727"/>
            <a:ext cx="1440160" cy="74732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0269205-320D-42EA-91BD-3CB71E51C316}"/>
              </a:ext>
            </a:extLst>
          </p:cNvPr>
          <p:cNvSpPr/>
          <p:nvPr/>
        </p:nvSpPr>
        <p:spPr>
          <a:xfrm>
            <a:off x="0" y="0"/>
            <a:ext cx="9004602" cy="6858000"/>
          </a:xfrm>
          <a:prstGeom prst="rect">
            <a:avLst/>
          </a:prstGeom>
          <a:noFill/>
          <a:ln w="254000">
            <a:solidFill>
              <a:srgbClr val="27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8A585E6-EBBF-4612-A760-1C16F588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052" y="425131"/>
            <a:ext cx="4532552" cy="1570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HUIS VOOR </a:t>
            </a:r>
            <a:br>
              <a:rPr lang="en-US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en-US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EENDJE</a:t>
            </a:r>
            <a:endParaRPr lang="en-US" b="1" kern="1200" cap="none" spc="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6392A11-FC16-40D9-B60F-6E7BA7595E8C}"/>
              </a:ext>
            </a:extLst>
          </p:cNvPr>
          <p:cNvSpPr txBox="1">
            <a:spLocks/>
          </p:cNvSpPr>
          <p:nvPr/>
        </p:nvSpPr>
        <p:spPr>
          <a:xfrm>
            <a:off x="5364088" y="4153546"/>
            <a:ext cx="4532552" cy="15703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</a:br>
            <a:br>
              <a:rPr lang="en-US" sz="2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en-US" sz="4300" b="1" u="sng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ontwerp</a:t>
            </a:r>
            <a:r>
              <a:rPr lang="en-US" sz="43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fase</a:t>
            </a:r>
            <a:br>
              <a:rPr 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48C4CB41-D453-43C5-91F1-6ED20A864C3F}"/>
              </a:ext>
            </a:extLst>
          </p:cNvPr>
          <p:cNvSpPr/>
          <p:nvPr/>
        </p:nvSpPr>
        <p:spPr>
          <a:xfrm>
            <a:off x="7036966" y="2641343"/>
            <a:ext cx="974724" cy="1570359"/>
          </a:xfrm>
          <a:prstGeom prst="downArrow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B9D18A1-7F22-49B9-805E-2459EB244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75470"/>
            <a:ext cx="5688632" cy="4787462"/>
          </a:xfrm>
          <a:prstGeom prst="rect">
            <a:avLst/>
          </a:prstGeom>
        </p:spPr>
      </p:pic>
      <p:pic>
        <p:nvPicPr>
          <p:cNvPr id="12" name="Picture 2" descr="Documenten en projectlogo | Ontdek Techniektalent">
            <a:extLst>
              <a:ext uri="{FF2B5EF4-FFF2-40B4-BE49-F238E27FC236}">
                <a16:creationId xmlns:a16="http://schemas.microsoft.com/office/drawing/2014/main" id="{803033AC-52B5-42B7-BC7D-26CE703E1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9" y="5869154"/>
            <a:ext cx="1354492" cy="6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7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"/>
          <a:stretch/>
        </p:blipFill>
        <p:spPr bwMode="auto">
          <a:xfrm>
            <a:off x="108453" y="2245435"/>
            <a:ext cx="9035547" cy="4687620"/>
          </a:xfrm>
          <a:prstGeom prst="rect">
            <a:avLst/>
          </a:prstGeom>
          <a:noFill/>
          <a:ln w="127000">
            <a:solidFill>
              <a:srgbClr val="27B67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fbeeldingsresultaat voor drawing du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0094"/>
            <a:ext cx="2005218" cy="19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BBA599E-4FB7-491E-A50D-DF9118330A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27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-417439" y="571173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8575">
                  <a:solidFill>
                    <a:srgbClr val="27B67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BEHOEFTE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F115FD3-F789-47D4-B07E-B946D89C7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42794"/>
            <a:ext cx="1224867" cy="1271501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CC02CA5-653C-467E-AE67-CA294FE20A4A}"/>
              </a:ext>
            </a:extLst>
          </p:cNvPr>
          <p:cNvSpPr/>
          <p:nvPr/>
        </p:nvSpPr>
        <p:spPr>
          <a:xfrm>
            <a:off x="467544" y="2648669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5400" b="1" cap="none" spc="0" dirty="0">
                <a:ln w="28575">
                  <a:solidFill>
                    <a:srgbClr val="27B67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Een huis ontwerpen voor eendje..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936C51C-CEFB-4A27-8F5C-0891C7E81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466" y="188640"/>
            <a:ext cx="2200354" cy="1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54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00387DEAF2E4697E5C2A383DEDC11" ma:contentTypeVersion="13" ma:contentTypeDescription="Een nieuw document maken." ma:contentTypeScope="" ma:versionID="ff7970bcf1e3c5e15440279113de11aa">
  <xsd:schema xmlns:xsd="http://www.w3.org/2001/XMLSchema" xmlns:xs="http://www.w3.org/2001/XMLSchema" xmlns:p="http://schemas.microsoft.com/office/2006/metadata/properties" xmlns:ns2="e0c18fdd-ca2c-4618-8a7a-b2e43473c8c9" xmlns:ns3="cf5cc28b-2b92-4446-8057-816826be6778" targetNamespace="http://schemas.microsoft.com/office/2006/metadata/properties" ma:root="true" ma:fieldsID="c2835f8b962148067eaab38b4559d376" ns2:_="" ns3:_="">
    <xsd:import namespace="e0c18fdd-ca2c-4618-8a7a-b2e43473c8c9"/>
    <xsd:import namespace="cf5cc28b-2b92-4446-8057-816826be67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18fdd-ca2c-4618-8a7a-b2e43473c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cc28b-2b92-4446-8057-816826be67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1F86ED-2260-40DC-8665-38E45C21FA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80D65B-D6ED-4EA6-8369-5BFFE2B4B886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cf5cc28b-2b92-4446-8057-816826be6778"/>
    <ds:schemaRef ds:uri="e0c18fdd-ca2c-4618-8a7a-b2e43473c8c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667A40A-CDD9-466E-9287-1E82EE01C2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18fdd-ca2c-4618-8a7a-b2e43473c8c9"/>
    <ds:schemaRef ds:uri="cf5cc28b-2b92-4446-8057-816826be6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2657</TotalTime>
  <Words>186</Words>
  <Application>Microsoft Office PowerPoint</Application>
  <PresentationFormat>Diavoorstelling (4:3)</PresentationFormat>
  <Paragraphs>47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Tw Cen MT</vt:lpstr>
      <vt:lpstr>Tw Cen MT Condensed</vt:lpstr>
      <vt:lpstr>Wingdings</vt:lpstr>
      <vt:lpstr>Wingdings 3</vt:lpstr>
      <vt:lpstr>Integraal</vt:lpstr>
      <vt:lpstr>PowerPoint-presentatie</vt:lpstr>
      <vt:lpstr>PowerPoint-presentatie</vt:lpstr>
      <vt:lpstr>HUIS VOOR  EENDJE</vt:lpstr>
      <vt:lpstr>PowerPoint-presentatie</vt:lpstr>
      <vt:lpstr>PowerPoint-presentatie</vt:lpstr>
      <vt:lpstr>PowerPoint-presentatie</vt:lpstr>
      <vt:lpstr>PowerPoint-presentatie</vt:lpstr>
      <vt:lpstr>HUIS VOOR  EENDJE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Provinciebestuur 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Thys Christina</dc:creator>
  <cp:lastModifiedBy>Borremans Wim</cp:lastModifiedBy>
  <cp:revision>161</cp:revision>
  <cp:lastPrinted>2021-12-01T20:30:21Z</cp:lastPrinted>
  <dcterms:created xsi:type="dcterms:W3CDTF">2018-09-10T12:35:58Z</dcterms:created>
  <dcterms:modified xsi:type="dcterms:W3CDTF">2022-05-16T09:16:00Z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0x0101008BD00387DEAF2E4697E5C2A383DEDC11</vt:lpwstr>
  </property>
</Properties>
</file>